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84"/>
  </p:normalViewPr>
  <p:slideViewPr>
    <p:cSldViewPr snapToGrid="0">
      <p:cViewPr>
        <p:scale>
          <a:sx n="112" d="100"/>
          <a:sy n="112" d="100"/>
        </p:scale>
        <p:origin x="23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54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23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235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7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141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63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348E72E-C703-2615-A4CB-5BA23F8ABF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6296"/>
            <a:ext cx="6858000" cy="9693408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1DA0115F-32E6-8128-AAA7-B0905680D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7163" y="9663080"/>
            <a:ext cx="2742739" cy="181342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6517765-7388-8115-213E-E9A9E36B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641758"/>
            <a:ext cx="1543050" cy="202664"/>
          </a:xfrm>
        </p:spPr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37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2807FBA-CEA1-771C-AFE3-9FBA7D457D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82" y="69788"/>
            <a:ext cx="6851318" cy="9683963"/>
          </a:xfrm>
          <a:prstGeom prst="rect">
            <a:avLst/>
          </a:prstGeom>
        </p:spPr>
      </p:pic>
      <p:sp>
        <p:nvSpPr>
          <p:cNvPr id="7" name="フッター プレースホルダー 3">
            <a:extLst>
              <a:ext uri="{FF2B5EF4-FFF2-40B4-BE49-F238E27FC236}">
                <a16:creationId xmlns:a16="http://schemas.microsoft.com/office/drawing/2014/main" id="{E71B48A3-B468-4C11-3BBC-84E5F0F1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7163" y="9663080"/>
            <a:ext cx="2742739" cy="181342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4">
            <a:extLst>
              <a:ext uri="{FF2B5EF4-FFF2-40B4-BE49-F238E27FC236}">
                <a16:creationId xmlns:a16="http://schemas.microsoft.com/office/drawing/2014/main" id="{AE1D1ED6-1199-983F-6D58-DCA74EC39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641758"/>
            <a:ext cx="1543050" cy="202664"/>
          </a:xfrm>
        </p:spPr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74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078AD812-E0AA-C747-A6AC-ACBE1865E57A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939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078AD812-E0AA-C747-A6AC-ACBE1865E57A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762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078AD812-E0AA-C747-A6AC-ACBE1865E57A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3748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078AD812-E0AA-C747-A6AC-ACBE1865E57A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84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07163" y="9663080"/>
            <a:ext cx="2742739" cy="1813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" altLang="ja-JP" dirty="0"/>
              <a:t>Copyright © HUMAN VALUE Inc. all rights reserved.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641758"/>
            <a:ext cx="1543050" cy="2026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1B6BA-124D-3449-B7AB-1CEC14C32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3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C253B22-AF0B-B24D-3082-746669A130BF}"/>
              </a:ext>
            </a:extLst>
          </p:cNvPr>
          <p:cNvSpPr/>
          <p:nvPr/>
        </p:nvSpPr>
        <p:spPr>
          <a:xfrm>
            <a:off x="548640" y="2457450"/>
            <a:ext cx="5760720" cy="1062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45F096D-6828-8F0F-2E00-282BB5EA1115}"/>
              </a:ext>
            </a:extLst>
          </p:cNvPr>
          <p:cNvSpPr/>
          <p:nvPr/>
        </p:nvSpPr>
        <p:spPr>
          <a:xfrm>
            <a:off x="548640" y="3992880"/>
            <a:ext cx="5760720" cy="1062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B0B77C6-7D00-A223-23D5-457C23ECFD85}"/>
              </a:ext>
            </a:extLst>
          </p:cNvPr>
          <p:cNvSpPr/>
          <p:nvPr/>
        </p:nvSpPr>
        <p:spPr>
          <a:xfrm>
            <a:off x="548640" y="5528310"/>
            <a:ext cx="5760720" cy="1062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681AB84-647A-789D-D6E0-323CE2E689D3}"/>
              </a:ext>
            </a:extLst>
          </p:cNvPr>
          <p:cNvSpPr/>
          <p:nvPr/>
        </p:nvSpPr>
        <p:spPr>
          <a:xfrm>
            <a:off x="548640" y="7063740"/>
            <a:ext cx="5760720" cy="1062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>
                <a:solidFill>
                  <a:schemeClr val="tx1"/>
                </a:solidFill>
              </a:rPr>
              <a:t>あ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84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096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12</Words>
  <Application>Microsoft Macintosh PowerPoint</Application>
  <PresentationFormat>A4 210 x 297 mm</PresentationFormat>
  <Paragraphs>12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市村 絵里</dc:creator>
  <cp:lastModifiedBy>市村 絵里</cp:lastModifiedBy>
  <cp:revision>1</cp:revision>
  <dcterms:created xsi:type="dcterms:W3CDTF">2026-06-11T05:48:13Z</dcterms:created>
  <dcterms:modified xsi:type="dcterms:W3CDTF">2026-06-11T06:57:09Z</dcterms:modified>
</cp:coreProperties>
</file>